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handoutMasterIdLst>
    <p:handoutMasterId r:id="rId11"/>
  </p:handoutMasterIdLst>
  <p:sldIdLst>
    <p:sldId id="303" r:id="rId2"/>
    <p:sldId id="551" r:id="rId3"/>
    <p:sldId id="564" r:id="rId4"/>
    <p:sldId id="552" r:id="rId5"/>
    <p:sldId id="561" r:id="rId6"/>
    <p:sldId id="541" r:id="rId7"/>
    <p:sldId id="492" r:id="rId8"/>
    <p:sldId id="360" r:id="rId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79"/>
    <p:restoredTop sz="75328"/>
  </p:normalViewPr>
  <p:slideViewPr>
    <p:cSldViewPr snapToGrid="0" snapToObjects="1">
      <p:cViewPr varScale="1">
        <p:scale>
          <a:sx n="109" d="100"/>
          <a:sy n="109" d="100"/>
        </p:scale>
        <p:origin x="199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8/22/20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8/22/20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77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[Session Title]</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[Speaker]</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p>
          <a:p>
            <a:pPr marL="0" indent="0">
              <a:buNone/>
            </a:pPr>
            <a:r>
              <a:rPr lang="en-US" sz="4400" dirty="0"/>
              <a:t>To pick a timer, click Home &gt; Layout &gt; select the desired slide layout.</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10658</TotalTime>
  <Words>314</Words>
  <Application>Microsoft Macintosh PowerPoint</Application>
  <PresentationFormat>Widescreen</PresentationFormat>
  <Paragraphs>34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Monaco</vt:lpstr>
      <vt:lpstr>Tw Cen MT</vt:lpstr>
      <vt:lpstr>Tw Cen MT Condensed</vt:lpstr>
      <vt:lpstr>Wingdings 3</vt:lpstr>
      <vt:lpstr>Integral</vt:lpstr>
      <vt:lpstr>[Session Title]</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558</cp:revision>
  <cp:lastPrinted>2019-02-19T22:36:37Z</cp:lastPrinted>
  <dcterms:created xsi:type="dcterms:W3CDTF">2018-02-01T22:00:01Z</dcterms:created>
  <dcterms:modified xsi:type="dcterms:W3CDTF">2020-08-22T22:20:33Z</dcterms:modified>
</cp:coreProperties>
</file>